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20"/>
  </p:notesMasterIdLst>
  <p:handoutMasterIdLst>
    <p:handoutMasterId r:id="rId21"/>
  </p:handoutMasterIdLst>
  <p:sldIdLst>
    <p:sldId id="295" r:id="rId2"/>
    <p:sldId id="290" r:id="rId3"/>
    <p:sldId id="292" r:id="rId4"/>
    <p:sldId id="294" r:id="rId5"/>
    <p:sldId id="298" r:id="rId6"/>
    <p:sldId id="291" r:id="rId7"/>
    <p:sldId id="300" r:id="rId8"/>
    <p:sldId id="306" r:id="rId9"/>
    <p:sldId id="309" r:id="rId10"/>
    <p:sldId id="311" r:id="rId11"/>
    <p:sldId id="307" r:id="rId12"/>
    <p:sldId id="313" r:id="rId13"/>
    <p:sldId id="308" r:id="rId14"/>
    <p:sldId id="314" r:id="rId15"/>
    <p:sldId id="315" r:id="rId16"/>
    <p:sldId id="316" r:id="rId17"/>
    <p:sldId id="310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9"/>
    <p:restoredTop sz="95940" autoAdjust="0"/>
  </p:normalViewPr>
  <p:slideViewPr>
    <p:cSldViewPr snapToGrid="0" snapToObjects="1">
      <p:cViewPr varScale="1">
        <p:scale>
          <a:sx n="125" d="100"/>
          <a:sy n="125" d="100"/>
        </p:scale>
        <p:origin x="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10/14/21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10/14/21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10/14/21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199" y="4561873"/>
            <a:ext cx="11378479" cy="2246088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/>
              <a:t>PREPARED BY:- MITANSH GOR-IU1949150035</a:t>
            </a:r>
          </a:p>
          <a:p>
            <a:r>
              <a:rPr lang="en-US" altLang="ja-JP" dirty="0"/>
              <a:t>				MANAV S PATEL-IU1941050052</a:t>
            </a:r>
          </a:p>
          <a:p>
            <a:r>
              <a:rPr lang="en-US" altLang="ja-JP" dirty="0"/>
              <a:t>Guided by:- </a:t>
            </a:r>
            <a:r>
              <a:rPr lang="en-US" altLang="ja-JP" dirty="0" err="1"/>
              <a:t>Mr.Hiren</a:t>
            </a:r>
            <a:r>
              <a:rPr lang="en-US" altLang="ja-JP" dirty="0"/>
              <a:t> Mer</a:t>
            </a:r>
          </a:p>
          <a:p>
            <a:r>
              <a:rPr lang="en-US" altLang="ja-JP" dirty="0"/>
              <a:t>CE </a:t>
            </a:r>
            <a:r>
              <a:rPr lang="en-US" altLang="ja-JP" dirty="0" err="1"/>
              <a:t>Department,IITE,Indus</a:t>
            </a:r>
            <a:r>
              <a:rPr lang="en-US" altLang="ja-JP" dirty="0"/>
              <a:t> University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6353"/>
            <a:ext cx="11125201" cy="4327457"/>
          </a:xfrm>
        </p:spPr>
        <p:txBody>
          <a:bodyPr/>
          <a:lstStyle/>
          <a:p>
            <a:r>
              <a:rPr lang="en-US" dirty="0"/>
              <a:t>TRAVEL VIBES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A9D0-B56D-1940-AE78-37BD1AC0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BF002-85DF-CD4F-B432-30B78D1F399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5D6E-1944-834D-B5E3-1E7466C3714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ADMIN CAN ACTIVATE / DE-ACTIVATE THE USER’S PROFILE AND CAN SEE IF THE USERS ARE ACTIVE ON THE WEBSITE OR NOT.</a:t>
            </a:r>
          </a:p>
          <a:p>
            <a:r>
              <a:rPr lang="en-US" dirty="0"/>
              <a:t>ADMIN CAN SEE THE USERS BOOKIN HISTORY.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05F65-082F-6A4B-899B-F8D86D6D4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584" b="26605"/>
          <a:stretch/>
        </p:blipFill>
        <p:spPr>
          <a:xfrm>
            <a:off x="1214146" y="1450134"/>
            <a:ext cx="4170654" cy="2744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95442-9A79-954E-BAC8-9F8C2A629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0" b="38278"/>
          <a:stretch/>
        </p:blipFill>
        <p:spPr>
          <a:xfrm>
            <a:off x="1214146" y="4597408"/>
            <a:ext cx="4988894" cy="1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9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E846-FE57-E841-8318-3870A417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16A9A-89BB-3949-B46F-25D2F6992A2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F11F-658C-E546-91B5-3EDC62F9A16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HOTELS LIST HAVING THE FUNCTIONALITY UPDATE, DELETE AND VIEW.</a:t>
            </a:r>
          </a:p>
          <a:p>
            <a:r>
              <a:rPr lang="en-US" dirty="0"/>
              <a:t>PACKAGES LIST HAVING THE FUNCTIONALITY UPDATE, DELETE AND VIEW.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0C98C-7A2F-0945-BB5A-F5B1BF9F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12" y="1216978"/>
            <a:ext cx="4743268" cy="2052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499EB-F1A2-7149-87F9-44DBB2B9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12" y="3566160"/>
            <a:ext cx="5284558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2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D65B-8023-7D48-8164-4DB53FD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11BB-E170-6346-8F76-3A9375787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DETAILED INFO OF THE HOTEL :-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AF13F-6019-6C4B-9E48-941ABD7B795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DETAILED INFO OF THE PACKAGES :-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E6FAFD-F838-FD4B-922C-79AA85C67FE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7105693" y="2474913"/>
            <a:ext cx="4260102" cy="3763327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3809C7-5D3B-7646-A90A-5596DD79FFD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/>
          <a:srcRect t="-1" r="-12" b="115"/>
          <a:stretch/>
        </p:blipFill>
        <p:spPr>
          <a:xfrm>
            <a:off x="855578" y="2474913"/>
            <a:ext cx="4433045" cy="37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5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E846-FE57-E841-8318-3870A417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16A9A-89BB-3949-B46F-25D2F6992A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633788" y="1628874"/>
            <a:ext cx="4433046" cy="703135"/>
          </a:xfrm>
        </p:spPr>
        <p:txBody>
          <a:bodyPr/>
          <a:lstStyle/>
          <a:p>
            <a:r>
              <a:rPr lang="en-US" dirty="0"/>
              <a:t>USER SIGN IN / LOG IN :-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F11F-658C-E546-91B5-3EDC62F9A1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633788" y="2515553"/>
            <a:ext cx="4434840" cy="3094037"/>
          </a:xfrm>
        </p:spPr>
        <p:txBody>
          <a:bodyPr/>
          <a:lstStyle/>
          <a:p>
            <a:r>
              <a:rPr lang="en-US" dirty="0"/>
              <a:t>USER SIGN IN </a:t>
            </a:r>
          </a:p>
          <a:p>
            <a:r>
              <a:rPr lang="en-US" dirty="0"/>
              <a:t>USER LOGIN</a:t>
            </a:r>
          </a:p>
          <a:p>
            <a:r>
              <a:rPr lang="en-US" dirty="0"/>
              <a:t>USER’S CAN SEE THEIR PROFILE AFTER LOGGING IN IN THEIR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6174-3D13-F149-85FE-41C6B130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88" y="927895"/>
            <a:ext cx="3823875" cy="207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FCA5E-B232-CC46-93C5-D6454B4E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48" y="2515553"/>
            <a:ext cx="2877179" cy="156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DA53A4-9237-3E42-83D8-C5937A86D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" y="4231290"/>
            <a:ext cx="3799840" cy="233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7BEF-238A-094A-93EC-EFB684E8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E795A-6D66-6D45-B0A4-F312FFE4C9A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USER PAGE :-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B32BB-00AC-C541-8461-CF20904D6AB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 WHEN USER LOGS IN HIS ACCOUNT, THE NAVIGATION BAR CHANGES ACCORDING TO THE USER PAGE.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8799E5-609F-2946-AAC8-96507784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170452"/>
            <a:ext cx="5836742" cy="251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1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24B1-1428-4344-9387-79515125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878FE-881D-6840-B929-C1D3934B3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HOTELS AVAILABLE :-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15060-4D0F-9644-9034-323372BD63C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PACKAGES AVAILABLE :-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13734B-9356-384B-B850-5EF291FF870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830263" y="2556146"/>
            <a:ext cx="4435475" cy="293157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65BD7F9-B5AF-004B-8936-CA2B8A7330A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932613" y="2642776"/>
            <a:ext cx="4435475" cy="2758311"/>
          </a:xfrm>
        </p:spPr>
      </p:pic>
    </p:spTree>
    <p:extLst>
      <p:ext uri="{BB962C8B-B14F-4D97-AF65-F5344CB8AC3E}">
        <p14:creationId xmlns:p14="http://schemas.microsoft.com/office/powerpoint/2010/main" val="116453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038E-FC2E-0947-A9E9-74AC4AFF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AACCA-C277-BF40-BF4A-5F1E8D2EA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HOTEL BOOKING :-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4DFC6-0F64-7E41-A7C4-0D92DDD3AA2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PACKAGE BOOKING :-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1D9B251-2437-CB4F-B185-58FD134838D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l="11747" t="12486" r="11517" b="4816"/>
          <a:stretch/>
        </p:blipFill>
        <p:spPr>
          <a:xfrm>
            <a:off x="924559" y="2932395"/>
            <a:ext cx="4738039" cy="22885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00545B9-78FD-EF47-86ED-EC671BCB4A7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932613" y="2822967"/>
            <a:ext cx="4435475" cy="2397928"/>
          </a:xfrm>
        </p:spPr>
      </p:pic>
    </p:spTree>
    <p:extLst>
      <p:ext uri="{BB962C8B-B14F-4D97-AF65-F5344CB8AC3E}">
        <p14:creationId xmlns:p14="http://schemas.microsoft.com/office/powerpoint/2010/main" val="413674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A815-F1C8-0648-80B9-5174E878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BEF84-1AD3-264E-98E2-07C108E4E33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CONTACT US AND SOCIAL MEDIA PLATFORMS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7A830-0BC5-CF4B-BD45-AABE71CAAD6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CUSTOMERS CAN FILL UP THE FORM IF THEY HAVE AN QUERY OR NEED SOME SUGGESTIONS OR CAN WALK IN TO OUR OFFICE THROUGH THE GIVEN MAP.</a:t>
            </a:r>
          </a:p>
          <a:p>
            <a:r>
              <a:rPr lang="en-US" dirty="0"/>
              <a:t>CUSTOMERS CAN CONNECT OR GET NEW UPDATES REGARDING TRAVEL VIBES BY JOINING TRAVEL VIBES SOCIAL MEDIA PLATFORMS.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9D685-19D2-B341-8880-F8C04B9A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94" y="1341819"/>
            <a:ext cx="6282554" cy="325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9" y="922560"/>
            <a:ext cx="10523531" cy="5012879"/>
          </a:xfrm>
        </p:spPr>
        <p:txBody>
          <a:bodyPr/>
          <a:lstStyle/>
          <a:p>
            <a:r>
              <a:rPr lang="en-US" sz="4800" dirty="0"/>
              <a:t>   THANK YOU</a:t>
            </a:r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>
            <a:noAutofit/>
          </a:bodyPr>
          <a:lstStyle/>
          <a:p>
            <a:r>
              <a:rPr lang="en-US" altLang="ja-JP" sz="2000" dirty="0"/>
              <a:t>TRAVEL VIBES IS A TRAVEL SERVICES WEBPAGE WHICH OFFERS SERVICES SUCH AS TRAVEL RESERVATIONS, ACCOMODATION , CAR HIRE , ACCOUNTING SERVICES, ETC.WE ALSO OFFERS MIX TRAVEL PACKAGES WHICH INCLUDES FLIGHT BOOKING, HOTEL BOOKING, HOTEL TRANSFERS , ADVENTURES , SIGHT SEEING AND MANY MORE.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sz="3200" dirty="0"/>
              <a:t>OUTLINES :-</a:t>
            </a: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Travel Agents sell dreams. Everyone dreams about going and doing something and a travel agent can make it happen. It is also very rewarding when customers come home and thank you and tell you how great it was.</a:t>
            </a:r>
          </a:p>
          <a:p>
            <a:pPr marL="0" indent="0">
              <a:buNone/>
            </a:pPr>
            <a:r>
              <a:rPr lang="en-IN" dirty="0"/>
              <a:t>Half of all independent new businesses fail within their first two years whilst 90% of franchise businesses become profitable in that same period of time.” </a:t>
            </a:r>
            <a:endParaRPr lang="en-US" sz="20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Project 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26841" y="3400123"/>
            <a:ext cx="6049528" cy="3269693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VISUAL STUDIO CODE</a:t>
            </a:r>
          </a:p>
          <a:p>
            <a:r>
              <a:rPr lang="en-US" altLang="ja-JP" dirty="0"/>
              <a:t>XAMPP SERVER</a:t>
            </a:r>
          </a:p>
          <a:p>
            <a:r>
              <a:rPr lang="en-US" altLang="ja-JP" dirty="0"/>
              <a:t>GOOGLE CHROME , MIRO</a:t>
            </a:r>
          </a:p>
          <a:p>
            <a:r>
              <a:rPr lang="en-US" altLang="ja-JP" dirty="0"/>
              <a:t>GITHUB , GIT </a:t>
            </a:r>
          </a:p>
          <a:p>
            <a:r>
              <a:rPr lang="en-US" altLang="ja-JP" dirty="0"/>
              <a:t>HTML , CSS , BOOTSTRAP , RESPONSIVE CSS</a:t>
            </a:r>
          </a:p>
          <a:p>
            <a:r>
              <a:rPr lang="en-US" altLang="ja-JP" dirty="0"/>
              <a:t>PHP , JAVASCRIPT , JQUERY , AJAX</a:t>
            </a:r>
          </a:p>
          <a:p>
            <a:r>
              <a:rPr lang="en-US" altLang="ja-JP" dirty="0"/>
              <a:t>MySQL</a:t>
            </a:r>
          </a:p>
          <a:p>
            <a:endParaRPr lang="en-US" altLang="ja-JP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/software details :-</a:t>
            </a: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6C63-0485-3241-AA17-FBD1757A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the project using Miro :-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04238-AE57-2E4B-8FFB-40EB0CB98E6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88030" y="1266824"/>
            <a:ext cx="8131628" cy="5409043"/>
          </a:xfrm>
        </p:spPr>
      </p:pic>
    </p:spTree>
    <p:extLst>
      <p:ext uri="{BB962C8B-B14F-4D97-AF65-F5344CB8AC3E}">
        <p14:creationId xmlns:p14="http://schemas.microsoft.com/office/powerpoint/2010/main" val="351718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Functionalities/Features :-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USER PROFILE</a:t>
            </a:r>
          </a:p>
          <a:p>
            <a:r>
              <a:rPr lang="en-US" altLang="ja-JP" dirty="0"/>
              <a:t>VIEW HOTELS AND ITS DETAILS</a:t>
            </a:r>
          </a:p>
          <a:p>
            <a:r>
              <a:rPr lang="en-US" altLang="ja-JP" dirty="0"/>
              <a:t>BOOK HOTELS</a:t>
            </a:r>
          </a:p>
          <a:p>
            <a:r>
              <a:rPr lang="en-US" altLang="ja-JP" dirty="0"/>
              <a:t>VIEW PACKAGES AND ITS DETAILS</a:t>
            </a:r>
          </a:p>
          <a:p>
            <a:r>
              <a:rPr lang="en-US" altLang="ja-JP" dirty="0"/>
              <a:t>BOOK PACKAGES</a:t>
            </a:r>
          </a:p>
          <a:p>
            <a:r>
              <a:rPr lang="en-US" altLang="ja-JP" dirty="0"/>
              <a:t>BOOKING HISTORY</a:t>
            </a:r>
          </a:p>
          <a:p>
            <a:endParaRPr lang="ja-JP" alt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1946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CRUD HOTEL</a:t>
            </a:r>
          </a:p>
          <a:p>
            <a:r>
              <a:rPr lang="en-US" dirty="0"/>
              <a:t>ADD EXTRA CAROUSAL IMAGES OF HOTELS</a:t>
            </a:r>
          </a:p>
          <a:p>
            <a:r>
              <a:rPr lang="en-US" dirty="0"/>
              <a:t>CRUD PACKAGES</a:t>
            </a:r>
          </a:p>
          <a:p>
            <a:r>
              <a:rPr lang="en-US" dirty="0"/>
              <a:t>ADD EXTRA CAROUSAL IMAGES OF PACKAGES</a:t>
            </a:r>
          </a:p>
          <a:p>
            <a:r>
              <a:rPr lang="en-US" dirty="0"/>
              <a:t>VIEW ALL USERS AND THEIR ACTIVITY</a:t>
            </a:r>
          </a:p>
          <a:p>
            <a:r>
              <a:rPr lang="en-US" dirty="0"/>
              <a:t>ACTIVATE AND DE-ACTIVATE USER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E846-FE57-E841-8318-3870A417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EXPLAINATION:-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16A9A-89BB-3949-B46F-25D2F6992A2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Travel vibes homepage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F11F-658C-E546-91B5-3EDC62F9A1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40071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 CREATED HOMEPAGE WHICH CAN BE ACCESSED BY EVERYONE WHO VISITS THE WEBSITE.</a:t>
            </a:r>
          </a:p>
          <a:p>
            <a:pPr marL="0" indent="0">
              <a:buNone/>
            </a:pPr>
            <a:r>
              <a:rPr lang="en-US" dirty="0"/>
              <a:t>WE CREATED ANIMATED LOGO IN THE HEADER AND AN UNIQUE LEFT NAVIGATION BAR.</a:t>
            </a:r>
          </a:p>
          <a:p>
            <a:pPr marL="0" indent="0">
              <a:buNone/>
            </a:pPr>
            <a:r>
              <a:rPr lang="en-US" dirty="0"/>
              <a:t>REVIEWS ARE DIRECTLY ADDED TO THE WEBSITE WHICH ARE CREATED BY THE USERS.</a:t>
            </a:r>
          </a:p>
          <a:p>
            <a:pPr marL="0" indent="0">
              <a:buNone/>
            </a:pPr>
            <a:r>
              <a:rPr lang="en-US" dirty="0"/>
              <a:t>WE CREATED FOOTER WHICH CONNECTS THE USER TO OUR SOCIAL PLATFORMS.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4F188-3510-C94C-BE58-69939054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68" y="1244888"/>
            <a:ext cx="4016292" cy="51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9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E846-FE57-E841-8318-3870A417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16A9A-89BB-3949-B46F-25D2F6992A2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135949" y="1608554"/>
            <a:ext cx="4433046" cy="703135"/>
          </a:xfrm>
        </p:spPr>
        <p:txBody>
          <a:bodyPr/>
          <a:lstStyle/>
          <a:p>
            <a:r>
              <a:rPr lang="en-US" dirty="0"/>
              <a:t>ABOUT US :-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F11F-658C-E546-91B5-3EDC62F9A16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ABOUT US PAGE CREATES A WONDERFUL VIEW OF TRAVEL VIBES WEBPAGE AS IT DESCRIBES THE FACILITIES SUCH AS TRAVEL RESERVATIONS, CAR HIRE SERVICES, ACCOMODATION AND ACCOUNTING SERVICES THAT WE PROVIDE TO OUR CUSTOMERS.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8802-C4B5-BA45-9D38-811474C0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65593"/>
            <a:ext cx="6474108" cy="21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4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E846-FE57-E841-8318-3870A417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16A9A-89BB-3949-B46F-25D2F6992A2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ADMIN MAINPAGE :-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CF11F-658C-E546-91B5-3EDC62F9A16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WHEN ADMIN LOGS IN HIS ACCOUNT, THE NAVIGATION BAR CHANGES ACCORDING TO THE ADMIN PAGE.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D9F47-CB97-614A-A763-E08BA58C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81981"/>
            <a:ext cx="6022267" cy="30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88931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Bold Tech</Template>
  <TotalTime>524</TotalTime>
  <Words>539</Words>
  <Application>Microsoft Macintosh PowerPoint</Application>
  <PresentationFormat>Widescreen</PresentationFormat>
  <Paragraphs>68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Meiryo UI</vt:lpstr>
      <vt:lpstr>MingLiU</vt:lpstr>
      <vt:lpstr>Arial</vt:lpstr>
      <vt:lpstr>Calibri</vt:lpstr>
      <vt:lpstr>Bold Tech</vt:lpstr>
      <vt:lpstr>TRAVEL VIBES</vt:lpstr>
      <vt:lpstr>OUTLINES :-</vt:lpstr>
      <vt:lpstr>Introduction to the Project </vt:lpstr>
      <vt:lpstr>Hardware /software details :-</vt:lpstr>
      <vt:lpstr>Flow of the project using Miro :-</vt:lpstr>
      <vt:lpstr>Functionalities/Features :-</vt:lpstr>
      <vt:lpstr>PROJECT EXPLAINATION:-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VIBES</dc:title>
  <dc:creator>Manav patel</dc:creator>
  <cp:lastModifiedBy>Manav patel</cp:lastModifiedBy>
  <cp:revision>7</cp:revision>
  <dcterms:created xsi:type="dcterms:W3CDTF">2021-10-13T13:00:09Z</dcterms:created>
  <dcterms:modified xsi:type="dcterms:W3CDTF">2021-10-14T14:01:16Z</dcterms:modified>
</cp:coreProperties>
</file>